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CA49-300C-4ADF-A829-AB450DBC558C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9359-9098-4B85-A155-19B048C0C8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Сравнительная характеристика стран Зарубежной Европы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§ 39, 41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Сравнительная характеристика стран Зарубежной Европы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40767"/>
          <a:ext cx="8643999" cy="525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7080"/>
                <a:gridCol w="2058102"/>
                <a:gridCol w="1511217"/>
                <a:gridCol w="1728800"/>
                <a:gridCol w="1728800"/>
              </a:tblGrid>
              <a:tr h="6422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Показатели для сравнения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Великобритания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Италия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Черты сходства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Черты различия</a:t>
                      </a:r>
                      <a:endParaRPr lang="ru-RU" sz="1600" b="1" dirty="0"/>
                    </a:p>
                  </a:txBody>
                  <a:tcPr/>
                </a:tc>
              </a:tr>
              <a:tr h="4112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ЭГП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§39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§41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4112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Ресурсы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118315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Форма</a:t>
                      </a:r>
                      <a:r>
                        <a:rPr lang="ru-RU" sz="1600" b="1" baseline="0" dirty="0" smtClean="0"/>
                        <a:t> правления и </a:t>
                      </a:r>
                      <a:r>
                        <a:rPr lang="ru-RU" sz="1600" b="1" baseline="0" dirty="0" err="1" smtClean="0"/>
                        <a:t>государствен</a:t>
                      </a:r>
                      <a:r>
                        <a:rPr lang="ru-RU" sz="1600" b="1" baseline="0" dirty="0" smtClean="0"/>
                        <a:t>-</a:t>
                      </a:r>
                    </a:p>
                    <a:p>
                      <a:pPr algn="l"/>
                      <a:r>
                        <a:rPr lang="ru-RU" sz="1600" b="1" baseline="0" dirty="0" err="1" smtClean="0"/>
                        <a:t>ного</a:t>
                      </a:r>
                      <a:r>
                        <a:rPr lang="ru-RU" sz="1600" b="1" baseline="0" dirty="0" smtClean="0"/>
                        <a:t> устройства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4112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Население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64228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/>
                        <a:t>Промышлен</a:t>
                      </a:r>
                      <a:r>
                        <a:rPr lang="ru-RU" sz="1600" b="1" dirty="0" smtClean="0"/>
                        <a:t>-</a:t>
                      </a:r>
                    </a:p>
                    <a:p>
                      <a:pPr algn="l"/>
                      <a:r>
                        <a:rPr lang="ru-RU" sz="1600" b="1" dirty="0" err="1" smtClean="0"/>
                        <a:t>ность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64228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Сельское хозяйство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  <a:tr h="91271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Место в Европейском пространстве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Сравнительная характеристика стран Зарубежной Европы</vt:lpstr>
      <vt:lpstr>Сравнительная характеристика стран Зарубежной Европы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стран Зарубежной Европы</dc:title>
  <dc:creator>Наташа</dc:creator>
  <cp:lastModifiedBy>Наташа</cp:lastModifiedBy>
  <cp:revision>1</cp:revision>
  <dcterms:created xsi:type="dcterms:W3CDTF">2017-01-26T21:17:30Z</dcterms:created>
  <dcterms:modified xsi:type="dcterms:W3CDTF">2017-01-26T21:19:08Z</dcterms:modified>
</cp:coreProperties>
</file>